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73" r:id="rId10"/>
    <p:sldId id="264" r:id="rId11"/>
    <p:sldId id="265" r:id="rId12"/>
    <p:sldId id="274" r:id="rId13"/>
    <p:sldId id="268" r:id="rId14"/>
    <p:sldId id="276" r:id="rId15"/>
    <p:sldId id="270" r:id="rId16"/>
    <p:sldId id="271" r:id="rId17"/>
    <p:sldId id="272" r:id="rId18"/>
    <p:sldId id="266" r:id="rId19"/>
    <p:sldId id="27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X8gP12WP+QuIzCO7iqgwPZPWF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3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22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7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 dirty="0">
                <a:solidFill>
                  <a:srgbClr val="000000"/>
                </a:solidFill>
              </a:rPr>
              <a:t>Air Quality Control Sensor 2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</a:rPr>
              <a:t>    finale </a:t>
            </a:r>
            <a:r>
              <a:rPr lang="en-US" sz="1400" dirty="0" err="1">
                <a:solidFill>
                  <a:srgbClr val="000000"/>
                </a:solidFill>
              </a:rPr>
              <a:t>Presentatie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PCB AirSensor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78328E8-9FAA-4FED-9F25-86AF4982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9" y="709342"/>
            <a:ext cx="5673436" cy="4377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Hardware Schema </a:t>
            </a:r>
            <a:r>
              <a:rPr lang="en-US" dirty="0" err="1"/>
              <a:t>LoRaWAN</a:t>
            </a:r>
            <a:r>
              <a:rPr lang="en-US" dirty="0"/>
              <a:t> (RN2483A)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1B8E39-7672-4D0A-A3D2-8E9E327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10096"/>
            <a:ext cx="5122589" cy="4362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PCB LoRaWAN (RFM95)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CE5F493-2121-4D77-9C5C-B8CAC698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7337" y="4092"/>
            <a:ext cx="4073213" cy="57305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Schema/PCB HIH8xxx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63" y="994172"/>
            <a:ext cx="3928742" cy="38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D742643-FDC7-4B22-8904-7DD86D2DD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 b="7217"/>
          <a:stretch/>
        </p:blipFill>
        <p:spPr>
          <a:xfrm>
            <a:off x="5985163" y="946621"/>
            <a:ext cx="2654297" cy="3871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Hardware test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Zonnepaneel</a:t>
            </a:r>
            <a:endParaRPr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9F7812-4AE6-4532-B93D-92FDEFB9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3" y="716577"/>
            <a:ext cx="8720051" cy="41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Frond-end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628650" y="1420512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Node-Red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575" y="1097376"/>
            <a:ext cx="6018424" cy="34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3D Print</a:t>
            </a:r>
            <a:endParaRPr/>
          </a:p>
        </p:txBody>
      </p:sp>
      <p:pic>
        <p:nvPicPr>
          <p:cNvPr id="217" name="Google Shape;217;p31" descr="Afbeelding met doos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76399"/>
            <a:ext cx="3966237" cy="252174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18" name="Google Shape;218;p31" descr="Afbeelding met doos&#10;&#10;Automatisch gegenereerde beschrijv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539" y="1681670"/>
            <a:ext cx="3252056" cy="251647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Burndown chart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77F6698-E14D-4D88-AF1B-A0438197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061119"/>
            <a:ext cx="8961120" cy="30212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nl-BE" sz="3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GitFlow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>
                <a:solidFill>
                  <a:srgbClr val="000000"/>
                </a:solidFill>
              </a:rPr>
              <a:t>Master en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</a:t>
            </a:r>
            <a:r>
              <a:rPr lang="nl-BE" sz="1500" dirty="0" err="1">
                <a:solidFill>
                  <a:srgbClr val="000000"/>
                </a:solidFill>
              </a:rPr>
              <a:t>branch</a:t>
            </a: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 err="1">
                <a:solidFill>
                  <a:srgbClr val="000000"/>
                </a:solidFill>
              </a:rPr>
              <a:t>Branch</a:t>
            </a:r>
            <a:r>
              <a:rPr lang="nl-BE" sz="1500" dirty="0">
                <a:solidFill>
                  <a:srgbClr val="000000"/>
                </a:solidFill>
              </a:rPr>
              <a:t> op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per </a:t>
            </a:r>
            <a:r>
              <a:rPr lang="nl-BE" sz="1500" dirty="0" err="1">
                <a:solidFill>
                  <a:srgbClr val="000000"/>
                </a:solidFill>
              </a:rPr>
              <a:t>jira</a:t>
            </a:r>
            <a:r>
              <a:rPr lang="nl-BE" sz="1500" dirty="0">
                <a:solidFill>
                  <a:srgbClr val="000000"/>
                </a:solidFill>
              </a:rPr>
              <a:t>-issue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500" dirty="0">
                <a:solidFill>
                  <a:srgbClr val="000000"/>
                </a:solidFill>
              </a:rPr>
              <a:t>Na elke sprint </a:t>
            </a:r>
            <a:r>
              <a:rPr lang="nl-BE" sz="1500" dirty="0" err="1">
                <a:solidFill>
                  <a:srgbClr val="000000"/>
                </a:solidFill>
              </a:rPr>
              <a:t>Develop</a:t>
            </a:r>
            <a:r>
              <a:rPr lang="nl-BE" sz="1500" dirty="0">
                <a:solidFill>
                  <a:srgbClr val="000000"/>
                </a:solidFill>
              </a:rPr>
              <a:t> =&gt; Master</a:t>
            </a:r>
          </a:p>
        </p:txBody>
      </p:sp>
      <p:pic>
        <p:nvPicPr>
          <p:cNvPr id="2" name="Google Shape;172;g9df87d86ea_1_7">
            <a:extLst>
              <a:ext uri="{FF2B5EF4-FFF2-40B4-BE49-F238E27FC236}">
                <a16:creationId xmlns:a16="http://schemas.microsoft.com/office/drawing/2014/main" id="{5A99CE95-DFAC-4399-A874-08F3C416D9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745" y="1923393"/>
            <a:ext cx="1669555" cy="2905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72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-BE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reflectie</a:t>
            </a: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nl-B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3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       Introductie Teamleden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4030026" y="2916225"/>
            <a:ext cx="16515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100" dirty="0"/>
              <a:t>Quinten Van </a:t>
            </a:r>
            <a:r>
              <a:rPr lang="en-US" sz="1100" dirty="0" err="1"/>
              <a:t>Ginderen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Programming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Hands On</a:t>
            </a:r>
            <a:endParaRPr sz="1100"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4294967295"/>
          </p:nvPr>
        </p:nvSpPr>
        <p:spPr>
          <a:xfrm>
            <a:off x="6241875" y="2934505"/>
            <a:ext cx="1490662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/>
              <a:t>Vital Volckaerts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PCB Design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Testing</a:t>
            </a:r>
            <a:endParaRPr sz="110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Programming</a:t>
            </a:r>
            <a:endParaRPr sz="1100"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4294967295"/>
          </p:nvPr>
        </p:nvSpPr>
        <p:spPr>
          <a:xfrm>
            <a:off x="1849449" y="2916238"/>
            <a:ext cx="1492250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dirty="0"/>
              <a:t>Keno Van </a:t>
            </a:r>
            <a:r>
              <a:rPr lang="en-US" sz="1100" dirty="0" err="1"/>
              <a:t>Deuren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Jira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Testing</a:t>
            </a:r>
            <a:endParaRPr sz="1100" dirty="0"/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Hands On</a:t>
            </a:r>
            <a:endParaRPr sz="1100" dirty="0"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025" y="1152475"/>
            <a:ext cx="1491674" cy="14916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8425" y="1155921"/>
            <a:ext cx="1491674" cy="14847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6826" y="1155925"/>
            <a:ext cx="1440760" cy="14847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Uitlezen van sensoren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opsturen naar de back-end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weergeven in web applicatie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815" t="1278" r="913" b="1103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2372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Blok-diagram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18EC825-8208-4320-AD00-6CBF909D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52" y="809907"/>
            <a:ext cx="5549179" cy="3641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176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176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4050" dirty="0"/>
              <a:t>Hardware Versie 2</a:t>
            </a:r>
            <a:endParaRPr sz="405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66397">
            <a:off x="320076" y="644221"/>
            <a:ext cx="1565839" cy="1001935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0245" y="-304977"/>
            <a:ext cx="1852859" cy="175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 descr="Afbeelding met elektronica, circuit&#10;&#10;Automatisch gegenereerde beschrijv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040" y="910454"/>
            <a:ext cx="2426151" cy="13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651492" y="1876959"/>
            <a:ext cx="1803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JTAG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3324421" y="2258213"/>
            <a:ext cx="16774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ATSAMD21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6339443" y="1299090"/>
            <a:ext cx="12036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HIH8xxx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6775808" y="4615802"/>
            <a:ext cx="1454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BAE3238-79E7-4435-984F-4B4BEC6D0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594" y="2721592"/>
            <a:ext cx="2719112" cy="16300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Hardware Schema AirSensor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3522CC7-0F72-449B-A7CB-1A9B9116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8" y="896766"/>
            <a:ext cx="8865522" cy="3235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135</Words>
  <Application>Microsoft Office PowerPoint</Application>
  <PresentationFormat>Diavoorstelling (16:9)</PresentationFormat>
  <Paragraphs>47</Paragraphs>
  <Slides>19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Arial</vt:lpstr>
      <vt:lpstr>Calibri</vt:lpstr>
      <vt:lpstr>Kantoorthema</vt:lpstr>
      <vt:lpstr>Air Quality Control Sensor 2</vt:lpstr>
      <vt:lpstr>       Introductie Teamleden </vt:lpstr>
      <vt:lpstr>Wat is ons project?</vt:lpstr>
      <vt:lpstr>Algemene Workflow</vt:lpstr>
      <vt:lpstr>PowerPoint-presentatie</vt:lpstr>
      <vt:lpstr>Flowchart </vt:lpstr>
      <vt:lpstr>Blok-diagram</vt:lpstr>
      <vt:lpstr>Hardware Versie 2</vt:lpstr>
      <vt:lpstr>Hardware Schema AirSensor</vt:lpstr>
      <vt:lpstr>Hardware PCB AirSensor</vt:lpstr>
      <vt:lpstr>Hardware Schema LoRaWAN (RN2483A)</vt:lpstr>
      <vt:lpstr>Hardware PCB LoRaWAN (RFM95)</vt:lpstr>
      <vt:lpstr>Hardware Schema/PCB HIH8xxx</vt:lpstr>
      <vt:lpstr>Hardware test fase Zonnepaneel</vt:lpstr>
      <vt:lpstr>Frond-end</vt:lpstr>
      <vt:lpstr>3D Print</vt:lpstr>
      <vt:lpstr>Burndown chart</vt:lpstr>
      <vt:lpstr>GitFlow </vt:lpstr>
      <vt:lpstr>reflectie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Control Sensor 2</dc:title>
  <dc:creator>Vital Volckaerts</dc:creator>
  <cp:lastModifiedBy>Vital Volckaerts</cp:lastModifiedBy>
  <cp:revision>8</cp:revision>
  <dcterms:created xsi:type="dcterms:W3CDTF">2020-10-04T17:48:39Z</dcterms:created>
  <dcterms:modified xsi:type="dcterms:W3CDTF">2021-01-28T15:31:20Z</dcterms:modified>
</cp:coreProperties>
</file>